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  <a:endParaRPr lang="en-US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Manas IT\Desktop\logo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logo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logo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logo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logo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logo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logo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Multidisciplinary and Current Research Trends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(ICMCRT-2025)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logo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2473"/>
            <a:ext cx="2940960" cy="833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170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63</cp:revision>
  <dcterms:created xsi:type="dcterms:W3CDTF">2017-12-21T10:51:09Z</dcterms:created>
  <dcterms:modified xsi:type="dcterms:W3CDTF">2025-04-15T11:28:07Z</dcterms:modified>
</cp:coreProperties>
</file>